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1" r:id="rId3"/>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1FD0-EDE4-460A-90CE-E0D9F809C9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G"/>
          </a:p>
        </p:txBody>
      </p:sp>
      <p:sp>
        <p:nvSpPr>
          <p:cNvPr id="3" name="Subtitle 2">
            <a:extLst>
              <a:ext uri="{FF2B5EF4-FFF2-40B4-BE49-F238E27FC236}">
                <a16:creationId xmlns:a16="http://schemas.microsoft.com/office/drawing/2014/main" id="{84A8F2E5-AA1A-4B13-BE34-95A35DED6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G"/>
          </a:p>
        </p:txBody>
      </p:sp>
      <p:sp>
        <p:nvSpPr>
          <p:cNvPr id="4" name="Date Placeholder 3">
            <a:extLst>
              <a:ext uri="{FF2B5EF4-FFF2-40B4-BE49-F238E27FC236}">
                <a16:creationId xmlns:a16="http://schemas.microsoft.com/office/drawing/2014/main" id="{DC6E28D5-9705-430B-9873-51D1BD6CE8B0}"/>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5" name="Footer Placeholder 4">
            <a:extLst>
              <a:ext uri="{FF2B5EF4-FFF2-40B4-BE49-F238E27FC236}">
                <a16:creationId xmlns:a16="http://schemas.microsoft.com/office/drawing/2014/main" id="{44428022-41EA-4FF3-859E-56A5624544D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BA0E8783-34A7-4934-B38F-727CF320FCB2}"/>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277303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FA9F-74C3-41E8-AD03-CD264C55CA54}"/>
              </a:ext>
            </a:extLst>
          </p:cNvPr>
          <p:cNvSpPr>
            <a:spLocks noGrp="1"/>
          </p:cNvSpPr>
          <p:nvPr>
            <p:ph type="title"/>
          </p:nvPr>
        </p:nvSpPr>
        <p:spPr/>
        <p:txBody>
          <a:bodyPr/>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4AC90D71-AA28-43E4-98F0-A8EE945BEC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269260BA-6006-4952-8B2A-164F8DEF3C78}"/>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5" name="Footer Placeholder 4">
            <a:extLst>
              <a:ext uri="{FF2B5EF4-FFF2-40B4-BE49-F238E27FC236}">
                <a16:creationId xmlns:a16="http://schemas.microsoft.com/office/drawing/2014/main" id="{763C81EB-9E1A-4C95-BBCE-7921FAB8F72A}"/>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DB702AA-4A0B-40D0-BEBE-A817FA8780C0}"/>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371332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80671-6493-4283-967E-FE7218DD56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G"/>
          </a:p>
        </p:txBody>
      </p:sp>
      <p:sp>
        <p:nvSpPr>
          <p:cNvPr id="3" name="Vertical Text Placeholder 2">
            <a:extLst>
              <a:ext uri="{FF2B5EF4-FFF2-40B4-BE49-F238E27FC236}">
                <a16:creationId xmlns:a16="http://schemas.microsoft.com/office/drawing/2014/main" id="{BCC6F2B3-F832-48F5-840C-5136C5C533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1C243ABE-9974-4D16-BF2D-7B8C9862A517}"/>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5" name="Footer Placeholder 4">
            <a:extLst>
              <a:ext uri="{FF2B5EF4-FFF2-40B4-BE49-F238E27FC236}">
                <a16:creationId xmlns:a16="http://schemas.microsoft.com/office/drawing/2014/main" id="{855F1A3D-29DC-4263-8B5C-44B101B7C6B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07F83F3-867B-4AB8-982E-2B65447957D5}"/>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283323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6229-41E7-471D-81B0-B174FBD9C71B}"/>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C6FA9A1D-46C2-4D86-9D5E-8185519A1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9DA1B654-2ABC-446F-AF7F-C43F51B46993}"/>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5" name="Footer Placeholder 4">
            <a:extLst>
              <a:ext uri="{FF2B5EF4-FFF2-40B4-BE49-F238E27FC236}">
                <a16:creationId xmlns:a16="http://schemas.microsoft.com/office/drawing/2014/main" id="{174D3ED3-9F47-4FB3-89AB-B60FA45C5AFF}"/>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A4BE5DA5-128E-46CF-B9C1-602EC79BEA76}"/>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247967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FD0BB-6E6B-44F7-B019-3A07E4570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G"/>
          </a:p>
        </p:txBody>
      </p:sp>
      <p:sp>
        <p:nvSpPr>
          <p:cNvPr id="3" name="Text Placeholder 2">
            <a:extLst>
              <a:ext uri="{FF2B5EF4-FFF2-40B4-BE49-F238E27FC236}">
                <a16:creationId xmlns:a16="http://schemas.microsoft.com/office/drawing/2014/main" id="{899F7D5C-74C2-4E96-81E9-8ED0A5EE2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FAF6A-88E8-4D39-BFD1-37E2C5064A84}"/>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5" name="Footer Placeholder 4">
            <a:extLst>
              <a:ext uri="{FF2B5EF4-FFF2-40B4-BE49-F238E27FC236}">
                <a16:creationId xmlns:a16="http://schemas.microsoft.com/office/drawing/2014/main" id="{4AAC683C-A795-4D56-820D-D3EF4503FAA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40850F31-3277-403A-9154-80F703E20781}"/>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321234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056E-630E-454C-BD23-16A863284928}"/>
              </a:ext>
            </a:extLst>
          </p:cNvPr>
          <p:cNvSpPr>
            <a:spLocks noGrp="1"/>
          </p:cNvSpPr>
          <p:nvPr>
            <p:ph type="title"/>
          </p:nvPr>
        </p:nvSpPr>
        <p:spPr/>
        <p:txBody>
          <a:bodyPr/>
          <a:lstStyle/>
          <a:p>
            <a:r>
              <a:rPr lang="en-US"/>
              <a:t>Click to edit Master title style</a:t>
            </a:r>
            <a:endParaRPr lang="en-NG"/>
          </a:p>
        </p:txBody>
      </p:sp>
      <p:sp>
        <p:nvSpPr>
          <p:cNvPr id="3" name="Content Placeholder 2">
            <a:extLst>
              <a:ext uri="{FF2B5EF4-FFF2-40B4-BE49-F238E27FC236}">
                <a16:creationId xmlns:a16="http://schemas.microsoft.com/office/drawing/2014/main" id="{6AF71A27-009D-4960-8478-E294443DE8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Content Placeholder 3">
            <a:extLst>
              <a:ext uri="{FF2B5EF4-FFF2-40B4-BE49-F238E27FC236}">
                <a16:creationId xmlns:a16="http://schemas.microsoft.com/office/drawing/2014/main" id="{AA53458C-B478-4659-A9CB-662035270C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Date Placeholder 4">
            <a:extLst>
              <a:ext uri="{FF2B5EF4-FFF2-40B4-BE49-F238E27FC236}">
                <a16:creationId xmlns:a16="http://schemas.microsoft.com/office/drawing/2014/main" id="{AD4BD941-C252-42DE-A197-41A1071A0629}"/>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6" name="Footer Placeholder 5">
            <a:extLst>
              <a:ext uri="{FF2B5EF4-FFF2-40B4-BE49-F238E27FC236}">
                <a16:creationId xmlns:a16="http://schemas.microsoft.com/office/drawing/2014/main" id="{36016170-4B81-4C67-8C71-0D662601EAB8}"/>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9775FA6F-962D-4C62-9566-4894296A004D}"/>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3452654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280A-9FC1-4B48-872F-97600F6593CF}"/>
              </a:ext>
            </a:extLst>
          </p:cNvPr>
          <p:cNvSpPr>
            <a:spLocks noGrp="1"/>
          </p:cNvSpPr>
          <p:nvPr>
            <p:ph type="title"/>
          </p:nvPr>
        </p:nvSpPr>
        <p:spPr>
          <a:xfrm>
            <a:off x="839788" y="365125"/>
            <a:ext cx="10515600" cy="1325563"/>
          </a:xfrm>
        </p:spPr>
        <p:txBody>
          <a:bodyPr/>
          <a:lstStyle/>
          <a:p>
            <a:r>
              <a:rPr lang="en-US"/>
              <a:t>Click to edit Master title style</a:t>
            </a:r>
            <a:endParaRPr lang="en-NG"/>
          </a:p>
        </p:txBody>
      </p:sp>
      <p:sp>
        <p:nvSpPr>
          <p:cNvPr id="3" name="Text Placeholder 2">
            <a:extLst>
              <a:ext uri="{FF2B5EF4-FFF2-40B4-BE49-F238E27FC236}">
                <a16:creationId xmlns:a16="http://schemas.microsoft.com/office/drawing/2014/main" id="{01F878F8-662C-43F7-9042-A8E820EB9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783679-2DC5-4F02-95AE-E06C58E0B2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5" name="Text Placeholder 4">
            <a:extLst>
              <a:ext uri="{FF2B5EF4-FFF2-40B4-BE49-F238E27FC236}">
                <a16:creationId xmlns:a16="http://schemas.microsoft.com/office/drawing/2014/main" id="{4F85016E-457C-4F2A-9CDD-A2F77F7D4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670B0-3A8A-4792-A970-BE6D1F9EB7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7" name="Date Placeholder 6">
            <a:extLst>
              <a:ext uri="{FF2B5EF4-FFF2-40B4-BE49-F238E27FC236}">
                <a16:creationId xmlns:a16="http://schemas.microsoft.com/office/drawing/2014/main" id="{BE10B4B9-B288-4D31-AA76-FEAB508871FA}"/>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8" name="Footer Placeholder 7">
            <a:extLst>
              <a:ext uri="{FF2B5EF4-FFF2-40B4-BE49-F238E27FC236}">
                <a16:creationId xmlns:a16="http://schemas.microsoft.com/office/drawing/2014/main" id="{CB261CDA-2841-4420-9479-41648079624D}"/>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36CD9751-DFA4-49D8-8EB1-84E5C0BA98E1}"/>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2176396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7975C-C8F6-4091-8CB4-8ECC4162B0DB}"/>
              </a:ext>
            </a:extLst>
          </p:cNvPr>
          <p:cNvSpPr>
            <a:spLocks noGrp="1"/>
          </p:cNvSpPr>
          <p:nvPr>
            <p:ph type="title"/>
          </p:nvPr>
        </p:nvSpPr>
        <p:spPr/>
        <p:txBody>
          <a:bodyPr/>
          <a:lstStyle/>
          <a:p>
            <a:r>
              <a:rPr lang="en-US"/>
              <a:t>Click to edit Master title style</a:t>
            </a:r>
            <a:endParaRPr lang="en-NG"/>
          </a:p>
        </p:txBody>
      </p:sp>
      <p:sp>
        <p:nvSpPr>
          <p:cNvPr id="3" name="Date Placeholder 2">
            <a:extLst>
              <a:ext uri="{FF2B5EF4-FFF2-40B4-BE49-F238E27FC236}">
                <a16:creationId xmlns:a16="http://schemas.microsoft.com/office/drawing/2014/main" id="{3A1AB5DF-FE83-40E2-8304-3CE096C16A2D}"/>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4" name="Footer Placeholder 3">
            <a:extLst>
              <a:ext uri="{FF2B5EF4-FFF2-40B4-BE49-F238E27FC236}">
                <a16:creationId xmlns:a16="http://schemas.microsoft.com/office/drawing/2014/main" id="{2AE60038-058C-4B2C-8BAC-AB2F9DE8E7F0}"/>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3784941B-1722-476D-9ED8-BC12F930C6F0}"/>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12301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F961E-CC80-4524-AF13-37E4158CEA2A}"/>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3" name="Footer Placeholder 2">
            <a:extLst>
              <a:ext uri="{FF2B5EF4-FFF2-40B4-BE49-F238E27FC236}">
                <a16:creationId xmlns:a16="http://schemas.microsoft.com/office/drawing/2014/main" id="{67D8DD66-75C6-4F5C-9E7E-9256CC624533}"/>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9E81391B-41B4-407D-8B8F-9AC8DE23871C}"/>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250927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5948A-4EEE-4557-8E7E-9DE9EABD6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Content Placeholder 2">
            <a:extLst>
              <a:ext uri="{FF2B5EF4-FFF2-40B4-BE49-F238E27FC236}">
                <a16:creationId xmlns:a16="http://schemas.microsoft.com/office/drawing/2014/main" id="{0BB22ECB-11AA-4614-9B22-B87535E08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Text Placeholder 3">
            <a:extLst>
              <a:ext uri="{FF2B5EF4-FFF2-40B4-BE49-F238E27FC236}">
                <a16:creationId xmlns:a16="http://schemas.microsoft.com/office/drawing/2014/main" id="{2DB2E1C1-491A-4FF1-8371-FC14A0CF66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E5750-9950-47D6-83AB-B01222BF52D1}"/>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6" name="Footer Placeholder 5">
            <a:extLst>
              <a:ext uri="{FF2B5EF4-FFF2-40B4-BE49-F238E27FC236}">
                <a16:creationId xmlns:a16="http://schemas.microsoft.com/office/drawing/2014/main" id="{71757CF3-FE63-4438-A2C5-2F26BB447704}"/>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A55DB1FB-C6E5-41C0-9831-963559C6DAD6}"/>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413308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425E-741B-48C9-AF91-79CBE41F4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G"/>
          </a:p>
        </p:txBody>
      </p:sp>
      <p:sp>
        <p:nvSpPr>
          <p:cNvPr id="3" name="Picture Placeholder 2">
            <a:extLst>
              <a:ext uri="{FF2B5EF4-FFF2-40B4-BE49-F238E27FC236}">
                <a16:creationId xmlns:a16="http://schemas.microsoft.com/office/drawing/2014/main" id="{8FC11A0C-17FD-49D5-8CE6-985093A0F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7DCF6060-BBAE-4C22-BA1C-FF9EB25AB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63C65-DF73-409D-86D9-C4ECB2C109DE}"/>
              </a:ext>
            </a:extLst>
          </p:cNvPr>
          <p:cNvSpPr>
            <a:spLocks noGrp="1"/>
          </p:cNvSpPr>
          <p:nvPr>
            <p:ph type="dt" sz="half" idx="10"/>
          </p:nvPr>
        </p:nvSpPr>
        <p:spPr/>
        <p:txBody>
          <a:bodyPr/>
          <a:lstStyle/>
          <a:p>
            <a:fld id="{CBC63173-0A53-4B98-8B80-3D4994100A7C}" type="datetimeFigureOut">
              <a:rPr lang="en-NG" smtClean="0"/>
              <a:t>21/01/2021</a:t>
            </a:fld>
            <a:endParaRPr lang="en-NG"/>
          </a:p>
        </p:txBody>
      </p:sp>
      <p:sp>
        <p:nvSpPr>
          <p:cNvPr id="6" name="Footer Placeholder 5">
            <a:extLst>
              <a:ext uri="{FF2B5EF4-FFF2-40B4-BE49-F238E27FC236}">
                <a16:creationId xmlns:a16="http://schemas.microsoft.com/office/drawing/2014/main" id="{1D7EBD74-79A9-4BC4-A677-E7434BF5D35B}"/>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2F331C40-8D22-4B77-B14E-CF078A4CD149}"/>
              </a:ext>
            </a:extLst>
          </p:cNvPr>
          <p:cNvSpPr>
            <a:spLocks noGrp="1"/>
          </p:cNvSpPr>
          <p:nvPr>
            <p:ph type="sldNum" sz="quarter" idx="12"/>
          </p:nvPr>
        </p:nvSpPr>
        <p:spPr/>
        <p:txBody>
          <a:bodyPr/>
          <a:lstStyle/>
          <a:p>
            <a:fld id="{01ED8858-702C-4495-8626-2E53FF6A6569}" type="slidenum">
              <a:rPr lang="en-NG" smtClean="0"/>
              <a:t>‹#›</a:t>
            </a:fld>
            <a:endParaRPr lang="en-NG"/>
          </a:p>
        </p:txBody>
      </p:sp>
    </p:spTree>
    <p:extLst>
      <p:ext uri="{BB962C8B-B14F-4D97-AF65-F5344CB8AC3E}">
        <p14:creationId xmlns:p14="http://schemas.microsoft.com/office/powerpoint/2010/main" val="185511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B9033B-6B7C-4F8F-AC18-D233588CE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G"/>
          </a:p>
        </p:txBody>
      </p:sp>
      <p:sp>
        <p:nvSpPr>
          <p:cNvPr id="3" name="Text Placeholder 2">
            <a:extLst>
              <a:ext uri="{FF2B5EF4-FFF2-40B4-BE49-F238E27FC236}">
                <a16:creationId xmlns:a16="http://schemas.microsoft.com/office/drawing/2014/main" id="{936B3AE6-80D6-49BE-A3E2-1117F1D76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G"/>
          </a:p>
        </p:txBody>
      </p:sp>
      <p:sp>
        <p:nvSpPr>
          <p:cNvPr id="4" name="Date Placeholder 3">
            <a:extLst>
              <a:ext uri="{FF2B5EF4-FFF2-40B4-BE49-F238E27FC236}">
                <a16:creationId xmlns:a16="http://schemas.microsoft.com/office/drawing/2014/main" id="{CFF86666-53E5-4769-B693-007E6EAED6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63173-0A53-4B98-8B80-3D4994100A7C}" type="datetimeFigureOut">
              <a:rPr lang="en-NG" smtClean="0"/>
              <a:t>21/01/2021</a:t>
            </a:fld>
            <a:endParaRPr lang="en-NG"/>
          </a:p>
        </p:txBody>
      </p:sp>
      <p:sp>
        <p:nvSpPr>
          <p:cNvPr id="5" name="Footer Placeholder 4">
            <a:extLst>
              <a:ext uri="{FF2B5EF4-FFF2-40B4-BE49-F238E27FC236}">
                <a16:creationId xmlns:a16="http://schemas.microsoft.com/office/drawing/2014/main" id="{3E4A196F-6C42-40AB-974C-59B263FA2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G"/>
          </a:p>
        </p:txBody>
      </p:sp>
      <p:sp>
        <p:nvSpPr>
          <p:cNvPr id="6" name="Slide Number Placeholder 5">
            <a:extLst>
              <a:ext uri="{FF2B5EF4-FFF2-40B4-BE49-F238E27FC236}">
                <a16:creationId xmlns:a16="http://schemas.microsoft.com/office/drawing/2014/main" id="{F8B18448-048F-4EC1-9FD1-0A3C4EA57B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D8858-702C-4495-8626-2E53FF6A6569}" type="slidenum">
              <a:rPr lang="en-NG" smtClean="0"/>
              <a:t>‹#›</a:t>
            </a:fld>
            <a:endParaRPr lang="en-NG"/>
          </a:p>
        </p:txBody>
      </p:sp>
    </p:spTree>
    <p:extLst>
      <p:ext uri="{BB962C8B-B14F-4D97-AF65-F5344CB8AC3E}">
        <p14:creationId xmlns:p14="http://schemas.microsoft.com/office/powerpoint/2010/main" val="2091815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75">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77">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DDD1C-AAB3-4468-9984-18F9222239C7}"/>
              </a:ext>
            </a:extLst>
          </p:cNvPr>
          <p:cNvSpPr>
            <a:spLocks noGrp="1"/>
          </p:cNvSpPr>
          <p:nvPr>
            <p:ph type="title"/>
          </p:nvPr>
        </p:nvSpPr>
        <p:spPr>
          <a:xfrm rot="20764908">
            <a:off x="172720" y="4605020"/>
            <a:ext cx="3878072" cy="1600200"/>
          </a:xfrm>
        </p:spPr>
        <p:txBody>
          <a:bodyPr vert="horz" lIns="91440" tIns="45720" rIns="91440" bIns="45720" rtlCol="0" anchor="ctr">
            <a:normAutofit/>
          </a:bodyPr>
          <a:lstStyle/>
          <a:p>
            <a:r>
              <a:rPr lang="en-US" sz="3600" b="1" dirty="0">
                <a:solidFill>
                  <a:schemeClr val="bg1"/>
                </a:solidFill>
                <a:latin typeface="Tw Cen MT" panose="020B0602020104020603" pitchFamily="34" charset="0"/>
              </a:rPr>
              <a:t>ADOKU MICHAEL</a:t>
            </a:r>
            <a:endParaRPr lang="en-US" sz="3600" b="1" kern="1200" dirty="0">
              <a:solidFill>
                <a:schemeClr val="bg1"/>
              </a:solidFill>
              <a:latin typeface="Tw Cen MT" panose="020B0602020104020603" pitchFamily="34" charset="0"/>
            </a:endParaRPr>
          </a:p>
        </p:txBody>
      </p:sp>
      <p:sp>
        <p:nvSpPr>
          <p:cNvPr id="84"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ECCC147-FF05-4C86-B16B-2B10D722B31A}"/>
              </a:ext>
            </a:extLst>
          </p:cNvPr>
          <p:cNvSpPr>
            <a:spLocks noGrp="1"/>
          </p:cNvSpPr>
          <p:nvPr>
            <p:ph type="body" sz="half" idx="2"/>
          </p:nvPr>
        </p:nvSpPr>
        <p:spPr>
          <a:xfrm>
            <a:off x="4617718" y="4073167"/>
            <a:ext cx="7401562" cy="2743200"/>
          </a:xfrm>
        </p:spPr>
        <p:txBody>
          <a:bodyPr vert="horz" lIns="91440" tIns="45720" rIns="91440" bIns="45720" rtlCol="0" anchor="ctr">
            <a:normAutofit/>
          </a:bodyPr>
          <a:lstStyle/>
          <a:p>
            <a:pPr indent="-228600">
              <a:buFont typeface="Arial" panose="020B0604020202020204" pitchFamily="34" charset="0"/>
              <a:buChar char="•"/>
            </a:pPr>
            <a:endParaRPr lang="en-US" sz="1800" dirty="0">
              <a:solidFill>
                <a:srgbClr val="FFFFFF"/>
              </a:solidFill>
              <a:effectLst/>
            </a:endParaRPr>
          </a:p>
          <a:p>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Michael is a 24-year-old youngster with speech impairment. He lives with his parents in </a:t>
            </a:r>
            <a:r>
              <a:rPr lang="en-US"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Vahanyingbeme</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community of Badagry.  His parents put him in school as well as learning barbing neither of which Michael could cope with. This made the father to engage him in farming (piggery and vegetables cultivation. Through the help of Liliane Foundation, he was supported with borehole, pumping machine to water his vegetable beds, construction of piggery pens with piglets to start his piggery business. Michael feels happy and looks to the future with bright hopes. He and his parents are grateful to Liliane Foundation for setting Michael on the path of independence.</a:t>
            </a:r>
            <a:endParaRPr lang="en-NG"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sz="1400" dirty="0">
              <a:solidFill>
                <a:srgbClr val="FFFFFF"/>
              </a:solidFill>
            </a:endParaRPr>
          </a:p>
        </p:txBody>
      </p:sp>
      <p:pic>
        <p:nvPicPr>
          <p:cNvPr id="5" name="Picture 4" descr="A group of people carrying a wheelbarrow&#10;&#10;Description automatically generated with low confidence">
            <a:extLst>
              <a:ext uri="{FF2B5EF4-FFF2-40B4-BE49-F238E27FC236}">
                <a16:creationId xmlns:a16="http://schemas.microsoft.com/office/drawing/2014/main" id="{86A1A238-0C51-4F05-94FD-AE8807522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 y="415567"/>
            <a:ext cx="5194767" cy="3851633"/>
          </a:xfrm>
          <a:prstGeom prst="rect">
            <a:avLst/>
          </a:prstGeom>
        </p:spPr>
      </p:pic>
      <p:pic>
        <p:nvPicPr>
          <p:cNvPr id="11" name="Picture Placeholder 10" descr="A picture containing outdoor, person&#10;&#10;Description automatically generated">
            <a:extLst>
              <a:ext uri="{FF2B5EF4-FFF2-40B4-BE49-F238E27FC236}">
                <a16:creationId xmlns:a16="http://schemas.microsoft.com/office/drawing/2014/main" id="{764C0F33-60D8-4C65-AEBA-A7A72265529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050" r="3050"/>
          <a:stretch>
            <a:fillRect/>
          </a:stretch>
        </p:blipFill>
        <p:spPr>
          <a:xfrm>
            <a:off x="4939921" y="721960"/>
            <a:ext cx="4053145" cy="3200400"/>
          </a:xfrm>
        </p:spPr>
      </p:pic>
      <p:pic>
        <p:nvPicPr>
          <p:cNvPr id="13" name="Picture 12" descr="A person holding a watermelon in a field&#10;&#10;Description automatically generated with low confidence">
            <a:extLst>
              <a:ext uri="{FF2B5EF4-FFF2-40B4-BE49-F238E27FC236}">
                <a16:creationId xmlns:a16="http://schemas.microsoft.com/office/drawing/2014/main" id="{CE05B4F6-98AE-468B-9797-5E7DC83A6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879" y="872767"/>
            <a:ext cx="3699803" cy="2743200"/>
          </a:xfrm>
          <a:prstGeom prst="rect">
            <a:avLst/>
          </a:prstGeom>
        </p:spPr>
      </p:pic>
    </p:spTree>
    <p:extLst>
      <p:ext uri="{BB962C8B-B14F-4D97-AF65-F5344CB8AC3E}">
        <p14:creationId xmlns:p14="http://schemas.microsoft.com/office/powerpoint/2010/main" val="393537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75">
            <a:extLst>
              <a:ext uri="{FF2B5EF4-FFF2-40B4-BE49-F238E27FC236}">
                <a16:creationId xmlns:a16="http://schemas.microsoft.com/office/drawing/2014/main" id="{A7C5F937-FDA4-49FD-A135-03738460F6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77">
            <a:extLst>
              <a:ext uri="{FF2B5EF4-FFF2-40B4-BE49-F238E27FC236}">
                <a16:creationId xmlns:a16="http://schemas.microsoft.com/office/drawing/2014/main" id="{F515E37C-522A-423F-B958-36BF66141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DDD1C-AAB3-4468-9984-18F9222239C7}"/>
              </a:ext>
            </a:extLst>
          </p:cNvPr>
          <p:cNvSpPr>
            <a:spLocks noGrp="1"/>
          </p:cNvSpPr>
          <p:nvPr>
            <p:ph type="title"/>
          </p:nvPr>
        </p:nvSpPr>
        <p:spPr>
          <a:xfrm rot="20764908">
            <a:off x="223519" y="5005774"/>
            <a:ext cx="3878072" cy="1600200"/>
          </a:xfrm>
        </p:spPr>
        <p:txBody>
          <a:bodyPr vert="horz" lIns="91440" tIns="45720" rIns="91440" bIns="45720" rtlCol="0" anchor="ctr">
            <a:normAutofit/>
          </a:bodyPr>
          <a:lstStyle/>
          <a:p>
            <a:r>
              <a:rPr lang="en-US" sz="3600" b="1"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AFOJI MARGARET</a:t>
            </a:r>
            <a:endParaRPr lang="en-US" sz="3600" b="1" kern="1200" dirty="0">
              <a:solidFill>
                <a:schemeClr val="bg1"/>
              </a:solidFill>
              <a:latin typeface="Tw Cen MT" panose="020B0602020104020603" pitchFamily="34" charset="0"/>
            </a:endParaRPr>
          </a:p>
        </p:txBody>
      </p:sp>
      <p:sp>
        <p:nvSpPr>
          <p:cNvPr id="84" name="sketch line">
            <a:extLst>
              <a:ext uri="{FF2B5EF4-FFF2-40B4-BE49-F238E27FC236}">
                <a16:creationId xmlns:a16="http://schemas.microsoft.com/office/drawing/2014/main" id="{C125E75E-F290-415E-9397-4DAC206C5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57015" y="533095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ECCC147-FF05-4C86-B16B-2B10D722B31A}"/>
              </a:ext>
            </a:extLst>
          </p:cNvPr>
          <p:cNvSpPr>
            <a:spLocks noGrp="1"/>
          </p:cNvSpPr>
          <p:nvPr>
            <p:ph type="body" sz="half" idx="2"/>
          </p:nvPr>
        </p:nvSpPr>
        <p:spPr>
          <a:xfrm>
            <a:off x="6366478" y="304800"/>
            <a:ext cx="5652802" cy="6511567"/>
          </a:xfrm>
        </p:spPr>
        <p:txBody>
          <a:bodyPr vert="horz" lIns="91440" tIns="45720" rIns="91440" bIns="45720" rtlCol="0" anchor="ctr">
            <a:normAutofit/>
          </a:bodyPr>
          <a:lstStyle/>
          <a:p>
            <a:pPr indent="-228600">
              <a:buFont typeface="Arial" panose="020B0604020202020204" pitchFamily="34" charset="0"/>
              <a:buChar char="•"/>
            </a:pPr>
            <a:endParaRPr lang="en-US" sz="1800" dirty="0">
              <a:solidFill>
                <a:srgbClr val="FFFFFF"/>
              </a:solidFill>
              <a:effectLst/>
            </a:endParaRPr>
          </a:p>
          <a:p>
            <a:pPr marL="0" marR="0">
              <a:lnSpc>
                <a:spcPct val="107000"/>
              </a:lnSpc>
              <a:spcBef>
                <a:spcPts val="0"/>
              </a:spcBef>
              <a:spcAft>
                <a:spcPts val="0"/>
              </a:spcAft>
            </a:pPr>
            <a:r>
              <a:rPr lang="en-US" sz="24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rPr>
              <a:t>Margaret is 18 years old with upper limb deformity. She has received support for education from LF for up to 11 years and awaiting her results. However, due to the financial incapability and poor health of both parents, the youngster decided to learn skill that will enable her make income and sponsor her own education in the nearest future. After the presentation of a new sewing machine, payment of training fee and other accessories through the support of Liliane Foundation, Margaret feels happy and confident to acquire sewing skills and make good income.</a:t>
            </a:r>
            <a:endParaRPr lang="en-NG" sz="2400" dirty="0">
              <a:solidFill>
                <a:schemeClr val="bg1"/>
              </a:solidFill>
              <a:effectLst/>
              <a:latin typeface="Tw Cen MT" panose="020B0602020104020603" pitchFamily="34" charset="0"/>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sz="1400" dirty="0">
              <a:solidFill>
                <a:srgbClr val="FFFFFF"/>
              </a:solidFill>
            </a:endParaRPr>
          </a:p>
        </p:txBody>
      </p:sp>
      <p:pic>
        <p:nvPicPr>
          <p:cNvPr id="8" name="Picture Placeholder 7" descr="A picture containing wall, power saw, person, tool&#10;&#10;Description automatically generated">
            <a:extLst>
              <a:ext uri="{FF2B5EF4-FFF2-40B4-BE49-F238E27FC236}">
                <a16:creationId xmlns:a16="http://schemas.microsoft.com/office/drawing/2014/main" id="{5A7F7B03-E142-4DC8-AF46-22856524143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3050" r="3050"/>
          <a:stretch>
            <a:fillRect/>
          </a:stretch>
        </p:blipFill>
        <p:spPr>
          <a:xfrm>
            <a:off x="0" y="64366"/>
            <a:ext cx="6172200" cy="4873625"/>
          </a:xfrm>
        </p:spPr>
      </p:pic>
    </p:spTree>
    <p:extLst>
      <p:ext uri="{BB962C8B-B14F-4D97-AF65-F5344CB8AC3E}">
        <p14:creationId xmlns:p14="http://schemas.microsoft.com/office/powerpoint/2010/main" val="4221002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222</Words>
  <Application>Microsoft Office PowerPoint</Application>
  <PresentationFormat>Widescreen</PresentationFormat>
  <Paragraphs>6</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Tw Cen MT</vt:lpstr>
      <vt:lpstr>Office Theme</vt:lpstr>
      <vt:lpstr>ADOKU MICHAEL</vt:lpstr>
      <vt:lpstr>AFOJI MARGARET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Afolabi Fajemilo</dc:creator>
  <cp:lastModifiedBy>Afolabi Fajemilo</cp:lastModifiedBy>
  <cp:revision>8</cp:revision>
  <dcterms:created xsi:type="dcterms:W3CDTF">2020-12-19T17:17:12Z</dcterms:created>
  <dcterms:modified xsi:type="dcterms:W3CDTF">2021-01-21T12:01:05Z</dcterms:modified>
</cp:coreProperties>
</file>