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Script MT Bold" panose="03040602040607080904" pitchFamily="66" charset="0"/>
      <p:bold r:id="rId10"/>
    </p:embeddedFont>
    <p:embeddedFont>
      <p:font typeface="Tw Cen MT" panose="020B0602020104020603"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1E8-87C2-42C1-AD71-C205D9387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9E86CA-DF5E-4DEB-B441-6FFB81499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05D642-30FB-464B-94F4-6AA01BCC1460}"/>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5" name="Footer Placeholder 4">
            <a:extLst>
              <a:ext uri="{FF2B5EF4-FFF2-40B4-BE49-F238E27FC236}">
                <a16:creationId xmlns:a16="http://schemas.microsoft.com/office/drawing/2014/main" id="{FCE81159-1AE2-4CC1-AF41-A0525ED8E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3C7E9-7BF0-4829-B8C9-2C9A7C138260}"/>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115438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6518-5BA1-4DA6-8224-603C1075F9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ADB2B5-459F-4CD6-B141-A2FD974D8D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94C28-E4C1-4AC0-9F16-0239812556AB}"/>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5" name="Footer Placeholder 4">
            <a:extLst>
              <a:ext uri="{FF2B5EF4-FFF2-40B4-BE49-F238E27FC236}">
                <a16:creationId xmlns:a16="http://schemas.microsoft.com/office/drawing/2014/main" id="{82CE4A2F-CD64-4F1F-921D-09F60B0BD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D2DCE-5170-4FDC-9AD9-FBDB827E2178}"/>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219749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01DC8-3428-41C6-883E-887B0386AB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847EFA-9F13-4B60-A8DC-9500D4AB1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D66C4B-2A5E-43E9-BF85-77014645CAF0}"/>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5" name="Footer Placeholder 4">
            <a:extLst>
              <a:ext uri="{FF2B5EF4-FFF2-40B4-BE49-F238E27FC236}">
                <a16:creationId xmlns:a16="http://schemas.microsoft.com/office/drawing/2014/main" id="{2C29DE69-ACE2-419D-94C4-3FAA2CE9B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2077C-BA1A-483A-857A-ABAA88246BFE}"/>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86121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A7E0-C0FC-47C3-A540-6C9D1EC6EB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377CC0-4343-4605-A402-83A47CCCA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D9DB8-32CD-4E03-9986-5A35D8937334}"/>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5" name="Footer Placeholder 4">
            <a:extLst>
              <a:ext uri="{FF2B5EF4-FFF2-40B4-BE49-F238E27FC236}">
                <a16:creationId xmlns:a16="http://schemas.microsoft.com/office/drawing/2014/main" id="{255D64F4-4EFD-4975-B424-F275CC5A7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0DB82-9C0D-48E4-9CA9-B35F4CA356C3}"/>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24722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D30C-F103-4A9A-B619-13C80725E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7C3180-1CB9-440B-9C19-FD96AA21F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57A1C-75D2-408B-8E28-FBC00797D560}"/>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5" name="Footer Placeholder 4">
            <a:extLst>
              <a:ext uri="{FF2B5EF4-FFF2-40B4-BE49-F238E27FC236}">
                <a16:creationId xmlns:a16="http://schemas.microsoft.com/office/drawing/2014/main" id="{C5E70CF0-563D-4CEA-9F31-C25870A2D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6FDE27-A728-4D36-82BE-5A02D7AC2238}"/>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349729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5C9-3D32-4B6C-B8D6-8B2C3458E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95E666-81CE-404E-A375-37193952A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C20D63-3D25-4BFD-88B2-F49DA9C7AE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F43AFB-7DE7-45AB-97D9-D682E7A6B940}"/>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6" name="Footer Placeholder 5">
            <a:extLst>
              <a:ext uri="{FF2B5EF4-FFF2-40B4-BE49-F238E27FC236}">
                <a16:creationId xmlns:a16="http://schemas.microsoft.com/office/drawing/2014/main" id="{67719B6D-747F-438A-8A70-3445E75F7B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06396D-A815-4AE1-9A15-37C2EEE3889D}"/>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33203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2F54-9704-496E-913F-248AF6C3E3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9313A0-A2D3-44FE-95DA-F5756AEC1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033C5-2383-462A-92C6-0FD63DC5B8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FD6758-9BD5-48D2-9473-01E5405D4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6069B-234F-4D6A-8AB4-48CFBD0C8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CFC1F0-5696-46E9-B239-A63D93981C48}"/>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8" name="Footer Placeholder 7">
            <a:extLst>
              <a:ext uri="{FF2B5EF4-FFF2-40B4-BE49-F238E27FC236}">
                <a16:creationId xmlns:a16="http://schemas.microsoft.com/office/drawing/2014/main" id="{9808598D-D9D6-4F0B-BAF5-C6F541DE7C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5E085F-F34E-4858-9A54-F32AC35BF530}"/>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26334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2D04-19DC-42F2-B472-EAE3170871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586CE8-EC5C-44DE-8475-4CF004EC86EE}"/>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4" name="Footer Placeholder 3">
            <a:extLst>
              <a:ext uri="{FF2B5EF4-FFF2-40B4-BE49-F238E27FC236}">
                <a16:creationId xmlns:a16="http://schemas.microsoft.com/office/drawing/2014/main" id="{9035D604-9533-4964-9859-428B5E776E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50ACB-642F-4618-8D7C-0E6D52975C98}"/>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223186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DCDC5-089C-4A1A-870C-EB07E9DDB6DB}"/>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3" name="Footer Placeholder 2">
            <a:extLst>
              <a:ext uri="{FF2B5EF4-FFF2-40B4-BE49-F238E27FC236}">
                <a16:creationId xmlns:a16="http://schemas.microsoft.com/office/drawing/2014/main" id="{89B7B5D9-1EA9-42B7-A95E-8A7F9EE673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5D535-FC07-499D-895F-A2A8D812B02B}"/>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39611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8BD6-C299-4474-8953-9F4510FBB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BD1BD4-FC88-4628-8DDA-A85AD5056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73A61C-3654-4A9E-A9EE-7BC221AD3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B6195-2608-46E7-A508-506E7D1F788D}"/>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6" name="Footer Placeholder 5">
            <a:extLst>
              <a:ext uri="{FF2B5EF4-FFF2-40B4-BE49-F238E27FC236}">
                <a16:creationId xmlns:a16="http://schemas.microsoft.com/office/drawing/2014/main" id="{DB804AF8-F32B-4131-9E25-5C59DDECA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7087D-0907-4C5F-9D75-A06F9050966B}"/>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76840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64E7-CEDE-4081-AA0E-E6FFD5F13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56052B-E00E-4ABD-A713-6DE06B730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C1DA4D-EA20-4672-98C8-B3A077E7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E5F7C-F317-4FFE-AE92-AB7ECD35F40D}"/>
              </a:ext>
            </a:extLst>
          </p:cNvPr>
          <p:cNvSpPr>
            <a:spLocks noGrp="1"/>
          </p:cNvSpPr>
          <p:nvPr>
            <p:ph type="dt" sz="half" idx="10"/>
          </p:nvPr>
        </p:nvSpPr>
        <p:spPr/>
        <p:txBody>
          <a:bodyPr/>
          <a:lstStyle/>
          <a:p>
            <a:fld id="{43E97769-DACB-4892-96C5-DBCB3FD03762}" type="datetimeFigureOut">
              <a:rPr lang="en-GB" smtClean="0"/>
              <a:t>21/01/2021</a:t>
            </a:fld>
            <a:endParaRPr lang="en-GB"/>
          </a:p>
        </p:txBody>
      </p:sp>
      <p:sp>
        <p:nvSpPr>
          <p:cNvPr id="6" name="Footer Placeholder 5">
            <a:extLst>
              <a:ext uri="{FF2B5EF4-FFF2-40B4-BE49-F238E27FC236}">
                <a16:creationId xmlns:a16="http://schemas.microsoft.com/office/drawing/2014/main" id="{9FBF6A23-3171-4A9D-B427-24DA1DD983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370AC-A26A-42C0-A755-FC149532AAC7}"/>
              </a:ext>
            </a:extLst>
          </p:cNvPr>
          <p:cNvSpPr>
            <a:spLocks noGrp="1"/>
          </p:cNvSpPr>
          <p:nvPr>
            <p:ph type="sldNum" sz="quarter" idx="12"/>
          </p:nvPr>
        </p:nvSpPr>
        <p:spPr/>
        <p:txBody>
          <a:bodyPr/>
          <a:lstStyle/>
          <a:p>
            <a:fld id="{85C87CB4-0B0E-40F1-BCFD-0C11E27B73F0}" type="slidenum">
              <a:rPr lang="en-GB" smtClean="0"/>
              <a:t>‹#›</a:t>
            </a:fld>
            <a:endParaRPr lang="en-GB"/>
          </a:p>
        </p:txBody>
      </p:sp>
    </p:spTree>
    <p:extLst>
      <p:ext uri="{BB962C8B-B14F-4D97-AF65-F5344CB8AC3E}">
        <p14:creationId xmlns:p14="http://schemas.microsoft.com/office/powerpoint/2010/main" val="173907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ED3D-380A-4A68-A5E2-0A6EE30A7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6015D7-1374-45F8-8483-EFBCED4EC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23AF5-4151-44CE-B53A-E291C573C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97769-DACB-4892-96C5-DBCB3FD03762}" type="datetimeFigureOut">
              <a:rPr lang="en-GB" smtClean="0"/>
              <a:t>21/01/2021</a:t>
            </a:fld>
            <a:endParaRPr lang="en-GB"/>
          </a:p>
        </p:txBody>
      </p:sp>
      <p:sp>
        <p:nvSpPr>
          <p:cNvPr id="5" name="Footer Placeholder 4">
            <a:extLst>
              <a:ext uri="{FF2B5EF4-FFF2-40B4-BE49-F238E27FC236}">
                <a16:creationId xmlns:a16="http://schemas.microsoft.com/office/drawing/2014/main" id="{36A3A1FB-F1C1-4CA3-A795-690495365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E6D644-997B-4B43-A7F6-41CD8F1F9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7CB4-0B0E-40F1-BCFD-0C11E27B73F0}" type="slidenum">
              <a:rPr lang="en-GB" smtClean="0"/>
              <a:t>‹#›</a:t>
            </a:fld>
            <a:endParaRPr lang="en-GB"/>
          </a:p>
        </p:txBody>
      </p:sp>
    </p:spTree>
    <p:extLst>
      <p:ext uri="{BB962C8B-B14F-4D97-AF65-F5344CB8AC3E}">
        <p14:creationId xmlns:p14="http://schemas.microsoft.com/office/powerpoint/2010/main" val="387034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A73E4D-A77F-44C2-BB6F-8994AA179BCA}"/>
              </a:ext>
            </a:extLst>
          </p:cNvPr>
          <p:cNvPicPr>
            <a:picLocks noChangeAspect="1"/>
          </p:cNvPicPr>
          <p:nvPr/>
        </p:nvPicPr>
        <p:blipFill rotWithShape="1">
          <a:blip r:embed="rId2"/>
          <a:srcRect t="2332" b="1339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D4DBE27-5191-48E7-A452-325628CBA774}"/>
              </a:ext>
            </a:extLst>
          </p:cNvPr>
          <p:cNvSpPr>
            <a:spLocks noGrp="1"/>
          </p:cNvSpPr>
          <p:nvPr>
            <p:ph type="ctrTitle"/>
          </p:nvPr>
        </p:nvSpPr>
        <p:spPr>
          <a:xfrm>
            <a:off x="8022021" y="3231931"/>
            <a:ext cx="3852041" cy="1834056"/>
          </a:xfrm>
        </p:spPr>
        <p:txBody>
          <a:bodyPr>
            <a:normAutofit/>
          </a:bodyPr>
          <a:lstStyle/>
          <a:p>
            <a:r>
              <a:rPr lang="en-GB" sz="4000" dirty="0"/>
              <a:t>KENNETH KALU</a:t>
            </a:r>
          </a:p>
        </p:txBody>
      </p:sp>
      <p:sp>
        <p:nvSpPr>
          <p:cNvPr id="3" name="Subtitle 2">
            <a:extLst>
              <a:ext uri="{FF2B5EF4-FFF2-40B4-BE49-F238E27FC236}">
                <a16:creationId xmlns:a16="http://schemas.microsoft.com/office/drawing/2014/main" id="{E666B242-EA55-4708-A976-0BB6ACE58E65}"/>
              </a:ext>
            </a:extLst>
          </p:cNvPr>
          <p:cNvSpPr>
            <a:spLocks noGrp="1"/>
          </p:cNvSpPr>
          <p:nvPr>
            <p:ph type="subTitle" idx="1"/>
          </p:nvPr>
        </p:nvSpPr>
        <p:spPr>
          <a:xfrm>
            <a:off x="7782910" y="5242675"/>
            <a:ext cx="4330262" cy="683284"/>
          </a:xfrm>
        </p:spPr>
        <p:txBody>
          <a:bodyPr>
            <a:normAutofit/>
          </a:bodyPr>
          <a:lstStyle/>
          <a:p>
            <a:r>
              <a:rPr lang="en-GB" sz="2000" dirty="0"/>
              <a:t>REPORT ON EXIT PLAN</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8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E88-228C-44C6-A1AA-831D9F485BFF}"/>
              </a:ext>
            </a:extLst>
          </p:cNvPr>
          <p:cNvSpPr>
            <a:spLocks noGrp="1"/>
          </p:cNvSpPr>
          <p:nvPr>
            <p:ph type="title"/>
          </p:nvPr>
        </p:nvSpPr>
        <p:spPr>
          <a:xfrm>
            <a:off x="839788" y="1266824"/>
            <a:ext cx="3398837" cy="790575"/>
          </a:xfrm>
        </p:spPr>
        <p:txBody>
          <a:bodyPr>
            <a:normAutofit fontScale="90000"/>
          </a:bodyPr>
          <a:lstStyle/>
          <a:p>
            <a:r>
              <a:rPr lang="en-GB" dirty="0">
                <a:latin typeface="Script MT Bold" panose="03040602040607080904" pitchFamily="66" charset="0"/>
              </a:rPr>
              <a:t>KENNETH</a:t>
            </a:r>
            <a:r>
              <a:rPr lang="en-GB" dirty="0"/>
              <a:t> </a:t>
            </a:r>
            <a:r>
              <a:rPr lang="en-GB" dirty="0">
                <a:latin typeface="Script MT Bold" panose="03040602040607080904" pitchFamily="66" charset="0"/>
              </a:rPr>
              <a:t>KALU</a:t>
            </a:r>
          </a:p>
        </p:txBody>
      </p:sp>
      <p:pic>
        <p:nvPicPr>
          <p:cNvPr id="6" name="Picture Placeholder 5">
            <a:extLst>
              <a:ext uri="{FF2B5EF4-FFF2-40B4-BE49-F238E27FC236}">
                <a16:creationId xmlns:a16="http://schemas.microsoft.com/office/drawing/2014/main" id="{B2927F98-22AF-472C-B9D3-7A08ACD0746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183188" y="987425"/>
            <a:ext cx="6584127" cy="5198885"/>
          </a:xfrm>
        </p:spPr>
      </p:pic>
      <p:sp>
        <p:nvSpPr>
          <p:cNvPr id="4" name="Text Placeholder 3">
            <a:extLst>
              <a:ext uri="{FF2B5EF4-FFF2-40B4-BE49-F238E27FC236}">
                <a16:creationId xmlns:a16="http://schemas.microsoft.com/office/drawing/2014/main" id="{89E164C4-10A5-4197-9BE1-95D6271C2755}"/>
              </a:ext>
            </a:extLst>
          </p:cNvPr>
          <p:cNvSpPr>
            <a:spLocks noGrp="1"/>
          </p:cNvSpPr>
          <p:nvPr>
            <p:ph type="body" sz="half" idx="2"/>
          </p:nvPr>
        </p:nvSpPr>
        <p:spPr>
          <a:xfrm>
            <a:off x="0" y="2144889"/>
            <a:ext cx="5362221" cy="4713111"/>
          </a:xfrm>
        </p:spPr>
        <p:txBody>
          <a:bodyPr>
            <a:normAutofit/>
          </a:bodyPr>
          <a:lstStyle/>
          <a:p>
            <a:pPr marL="342900" lvl="0" indent="-342900">
              <a:buFont typeface="Arial" panose="020B0604020202020204" pitchFamily="34" charset="0"/>
              <a:buChar char="•"/>
              <a:tabLst>
                <a:tab pos="457200" algn="l"/>
              </a:tabLst>
            </a:pPr>
            <a:endParaRPr lang="en-GB" sz="1600" dirty="0">
              <a:effectLst/>
              <a:latin typeface="Script MT Bold" panose="03040602040607080904" pitchFamily="66" charset="0"/>
              <a:ea typeface="Times New Roman" panose="02020603050405020304" pitchFamily="18" charset="0"/>
              <a:cs typeface="Times New Roman" panose="02020603050405020304" pitchFamily="18" charset="0"/>
            </a:endParaRPr>
          </a:p>
          <a:p>
            <a:pPr lvl="0">
              <a:tabLst>
                <a:tab pos="457200" algn="l"/>
              </a:tabLst>
            </a:pPr>
            <a:r>
              <a:rPr lang="en-GB" sz="2000" dirty="0">
                <a:effectLst/>
                <a:latin typeface="Tw Cen MT" panose="020B0602020104020603" pitchFamily="34" charset="0"/>
                <a:ea typeface="Times New Roman" panose="02020603050405020304" pitchFamily="18" charset="0"/>
                <a:cs typeface="Times New Roman" panose="02020603050405020304" pitchFamily="18" charset="0"/>
              </a:rPr>
              <a:t>Kenneth Kalu is a child with autism. He was enrolled into different schools but he was not able to cope with learning and was never stable in class, very hyperactive, could destroy anything around him and screams indiscreetly.  Kenneth has enjoyed the child empowerment programme through education from Liliane foundation.</a:t>
            </a:r>
          </a:p>
          <a:p>
            <a:pPr lvl="0">
              <a:tabLst>
                <a:tab pos="457200" algn="l"/>
              </a:tabLst>
            </a:pPr>
            <a:r>
              <a:rPr lang="en-GB" sz="2000" dirty="0">
                <a:effectLst/>
                <a:latin typeface="Tw Cen MT" panose="020B0602020104020603" pitchFamily="34" charset="0"/>
                <a:ea typeface="Times New Roman" panose="02020603050405020304" pitchFamily="18" charset="0"/>
                <a:cs typeface="Times New Roman" panose="02020603050405020304" pitchFamily="18" charset="0"/>
              </a:rPr>
              <a:t>Since he is no more benefiting from going to school, his mother was empowered with N100,000 to expand her second-hand cloth selling business so that she can continue the care of her son. The Kalu’s family is thankful to LILIANE foundation for putting smile on their faces. </a:t>
            </a:r>
          </a:p>
          <a:p>
            <a:endParaRPr lang="en-GB" dirty="0"/>
          </a:p>
        </p:txBody>
      </p:sp>
    </p:spTree>
    <p:extLst>
      <p:ext uri="{BB962C8B-B14F-4D97-AF65-F5344CB8AC3E}">
        <p14:creationId xmlns:p14="http://schemas.microsoft.com/office/powerpoint/2010/main" val="201621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113</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 Light</vt:lpstr>
      <vt:lpstr>Tw Cen MT</vt:lpstr>
      <vt:lpstr>Script MT Bold</vt:lpstr>
      <vt:lpstr>Calibri</vt:lpstr>
      <vt:lpstr>Office Theme</vt:lpstr>
      <vt:lpstr>KENNETH KALU</vt:lpstr>
      <vt:lpstr>KENNETH KALU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KENNETH KALU</dc:title>
  <dc:creator>Sr Toyin Amoko</dc:creator>
  <cp:lastModifiedBy>Afolabi Fajemilo</cp:lastModifiedBy>
  <cp:revision>6</cp:revision>
  <dcterms:created xsi:type="dcterms:W3CDTF">2020-12-22T20:09:58Z</dcterms:created>
  <dcterms:modified xsi:type="dcterms:W3CDTF">2021-01-21T10:33:35Z</dcterms:modified>
</cp:coreProperties>
</file>